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4" r:id="rId3"/>
    <p:sldId id="270" r:id="rId4"/>
    <p:sldId id="271" r:id="rId5"/>
    <p:sldId id="263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50C1F-676C-495A-ABAC-243F7D9C2F5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8183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52494-106B-492B-8D4D-3042B58E667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270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1E1B0-8A56-40ED-807B-6BFB23561CA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4414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E29EB-15A1-4B63-AB29-E22E8E10D5E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1526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0F856-4A79-49CE-BC6E-9C9D3996964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411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F369E-644A-4E04-9F61-018E84C8E92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6769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9CEF5-2E27-4911-9DCE-D33017ACB76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5237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4D012-B8A3-4212-B3E8-8FD010E45A3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646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FE84E-1A5D-41C6-A27B-7265D07D8D8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8677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DBB7C-4BD1-4897-AE34-2F92993777B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3190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F06CF-76F3-4368-948D-F95818A9B52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362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7130B2-1A51-4F17-8BC9-56836EF85C5E}" type="slidenum">
              <a:rPr lang="ru-RU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56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checker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2" descr="Рисунок1111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741367"/>
          </a:xfrm>
          <a:noFill/>
        </p:spPr>
      </p:pic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nstantia" pitchFamily="18" charset="0"/>
              </a:rPr>
              <a:t/>
            </a:r>
            <a:br>
              <a:rPr lang="ru-RU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nstantia" pitchFamily="18" charset="0"/>
              </a:rPr>
            </a:br>
            <a:r>
              <a:rPr lang="ru-RU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nstantia" pitchFamily="18" charset="0"/>
              </a:rPr>
              <a:t/>
            </a:r>
            <a:br>
              <a:rPr lang="ru-RU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nstantia" pitchFamily="18" charset="0"/>
              </a:rPr>
            </a:br>
            <a:r>
              <a:rPr lang="ru-RU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nstantia" pitchFamily="18" charset="0"/>
              </a:rPr>
              <a:t/>
            </a:r>
            <a:br>
              <a:rPr lang="ru-RU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nstantia" pitchFamily="18" charset="0"/>
              </a:rPr>
            </a:br>
            <a:r>
              <a:rPr lang="ru-RU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nstantia" pitchFamily="18" charset="0"/>
              </a:rPr>
              <a:t/>
            </a:r>
            <a:br>
              <a:rPr lang="ru-RU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nstantia" pitchFamily="18" charset="0"/>
              </a:rPr>
            </a:br>
            <a:r>
              <a:rPr lang="ru-RU" sz="80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nstantia" pitchFamily="18" charset="0"/>
              </a:rPr>
              <a:t>День</a:t>
            </a:r>
            <a:r>
              <a:rPr lang="ru-RU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nstantia" pitchFamily="18" charset="0"/>
              </a:rPr>
              <a:t/>
            </a:r>
            <a:br>
              <a:rPr lang="ru-RU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nstantia" pitchFamily="18" charset="0"/>
              </a:rPr>
            </a:br>
            <a:r>
              <a:rPr lang="ru-RU" sz="80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nstantia" pitchFamily="18" charset="0"/>
              </a:rPr>
              <a:t>Города Мастеров</a:t>
            </a:r>
            <a:endParaRPr lang="ru-RU" sz="80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482352" y="1196752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2746554"/>
      </p:ext>
    </p:extLst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0350"/>
          </a:xfrm>
        </p:spPr>
        <p:txBody>
          <a:bodyPr/>
          <a:lstStyle/>
          <a:p>
            <a:r>
              <a:rPr lang="ru-RU" sz="3600" b="1" i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nstantia" pitchFamily="18" charset="0"/>
              </a:rPr>
              <a:t>Улица Ремесленников:</a:t>
            </a:r>
            <a:br>
              <a:rPr lang="ru-RU" sz="3600" b="1" i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nstantia" pitchFamily="18" charset="0"/>
              </a:rPr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60640"/>
          </a:xfrm>
        </p:spPr>
        <p:txBody>
          <a:bodyPr/>
          <a:lstStyle/>
          <a:p>
            <a:r>
              <a:rPr lang="ru-RU" dirty="0" smtClean="0"/>
              <a:t>Шашечный турнир.</a:t>
            </a:r>
          </a:p>
          <a:p>
            <a:r>
              <a:rPr lang="ru-RU" dirty="0" smtClean="0"/>
              <a:t>Шахматный бой</a:t>
            </a:r>
          </a:p>
          <a:p>
            <a:r>
              <a:rPr lang="ru-RU" dirty="0" smtClean="0"/>
              <a:t>Логические игры</a:t>
            </a:r>
          </a:p>
          <a:p>
            <a:r>
              <a:rPr lang="ru-RU" dirty="0" smtClean="0"/>
              <a:t>Угадай-ка</a:t>
            </a:r>
          </a:p>
          <a:p>
            <a:r>
              <a:rPr lang="ru-RU" dirty="0" smtClean="0"/>
              <a:t>Игровая</a:t>
            </a:r>
          </a:p>
          <a:p>
            <a:r>
              <a:rPr lang="ru-RU" dirty="0" smtClean="0"/>
              <a:t>Мастерская танцев</a:t>
            </a:r>
          </a:p>
          <a:p>
            <a:r>
              <a:rPr lang="ru-RU" dirty="0" smtClean="0"/>
              <a:t>Оригами</a:t>
            </a:r>
          </a:p>
          <a:p>
            <a:r>
              <a:rPr lang="ru-RU" dirty="0" smtClean="0"/>
              <a:t>Рисование с закрытыми глазами</a:t>
            </a:r>
          </a:p>
          <a:p>
            <a:r>
              <a:rPr lang="ru-RU" dirty="0" smtClean="0"/>
              <a:t>Флэш – моб</a:t>
            </a:r>
          </a:p>
          <a:p>
            <a:pPr marL="0" indent="0">
              <a:buNone/>
            </a:pPr>
            <a:r>
              <a:rPr lang="ru-RU" dirty="0" smtClean="0"/>
              <a:t>За участие – 1 талант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  <p:pic>
        <p:nvPicPr>
          <p:cNvPr id="4" name="Picture 2" descr="Рисунок111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51185" y="758010"/>
            <a:ext cx="3935007" cy="2670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1989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nstantia" pitchFamily="18" charset="0"/>
              </a:rPr>
              <a:t>Спортивные соревнования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525963"/>
          </a:xfrm>
        </p:spPr>
        <p:txBody>
          <a:bodyPr/>
          <a:lstStyle/>
          <a:p>
            <a:r>
              <a:rPr lang="ru-RU" sz="4800" dirty="0" smtClean="0"/>
              <a:t>Футбол  11.10</a:t>
            </a:r>
          </a:p>
          <a:p>
            <a:r>
              <a:rPr lang="ru-RU" sz="4800" dirty="0" smtClean="0"/>
              <a:t>Спортивные конкурсы 11.40</a:t>
            </a:r>
          </a:p>
          <a:p>
            <a:r>
              <a:rPr lang="ru-RU" sz="4800" dirty="0"/>
              <a:t>Снайпер </a:t>
            </a:r>
            <a:r>
              <a:rPr lang="ru-RU" sz="4800" dirty="0" smtClean="0"/>
              <a:t>12.10</a:t>
            </a:r>
          </a:p>
          <a:p>
            <a:endParaRPr lang="ru-RU" sz="4800" dirty="0"/>
          </a:p>
          <a:p>
            <a:pPr marL="0" indent="0">
              <a:buNone/>
            </a:pPr>
            <a:r>
              <a:rPr lang="ru-RU" sz="4000" dirty="0" smtClean="0"/>
              <a:t>За участие  -  1 талант</a:t>
            </a:r>
            <a:endParaRPr lang="ru-RU" sz="4000" dirty="0"/>
          </a:p>
          <a:p>
            <a:endParaRPr lang="ru-RU" dirty="0"/>
          </a:p>
        </p:txBody>
      </p:sp>
      <p:pic>
        <p:nvPicPr>
          <p:cNvPr id="4" name="Picture 2" descr="Рисунок111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76056" y="3933056"/>
            <a:ext cx="3935007" cy="2670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5045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864096"/>
          </a:xfrm>
        </p:spPr>
        <p:txBody>
          <a:bodyPr/>
          <a:lstStyle/>
          <a:p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5"/>
            <a:ext cx="8229600" cy="4320480"/>
          </a:xfrm>
        </p:spPr>
        <p:txBody>
          <a:bodyPr/>
          <a:lstStyle/>
          <a:p>
            <a:r>
              <a:rPr lang="ru-RU" sz="4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latin typeface="Constantia" pitchFamily="18" charset="0"/>
              </a:rPr>
              <a:t>Гала </a:t>
            </a:r>
            <a:r>
              <a:rPr lang="ru-RU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latin typeface="Constantia" pitchFamily="18" charset="0"/>
              </a:rPr>
              <a:t>– концерт</a:t>
            </a:r>
          </a:p>
          <a:p>
            <a:r>
              <a:rPr lang="ru-RU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latin typeface="Constantia" pitchFamily="18" charset="0"/>
              </a:rPr>
              <a:t>Проведение рефлексии с </a:t>
            </a:r>
            <a:r>
              <a:rPr lang="ru-RU" sz="40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latin typeface="Constantia" pitchFamily="18" charset="0"/>
              </a:rPr>
              <a:t>тьюторами</a:t>
            </a:r>
            <a:endParaRPr lang="ru-RU" sz="40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latin typeface="Constantia" pitchFamily="18" charset="0"/>
            </a:endParaRPr>
          </a:p>
          <a:p>
            <a:r>
              <a:rPr lang="ru-RU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latin typeface="Constantia" pitchFamily="18" charset="0"/>
              </a:rPr>
              <a:t>Защита реализованной идеи в ПО</a:t>
            </a:r>
            <a:endParaRPr lang="ru-RU" sz="4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latin typeface="Constantia" pitchFamily="18" charset="0"/>
            </a:endParaRPr>
          </a:p>
          <a:p>
            <a:r>
              <a:rPr lang="ru-RU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latin typeface="Constantia" pitchFamily="18" charset="0"/>
              </a:rPr>
              <a:t>Дискотека</a:t>
            </a:r>
          </a:p>
          <a:p>
            <a:pPr marL="0" indent="0">
              <a:buNone/>
            </a:pPr>
            <a:r>
              <a:rPr lang="ru-RU" sz="4000" dirty="0" smtClean="0"/>
              <a:t>За участие - 1 талант, </a:t>
            </a:r>
          </a:p>
          <a:p>
            <a:pPr marL="0" indent="0">
              <a:buNone/>
            </a:pPr>
            <a:r>
              <a:rPr lang="ru-RU" sz="3600" dirty="0" smtClean="0"/>
              <a:t>Реализацию идеи – до 20 талантов (после посещения ПО)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042752591"/>
      </p:ext>
    </p:extLst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71</Words>
  <Application>Microsoft Office PowerPoint</Application>
  <PresentationFormat>Экран (4:3)</PresentationFormat>
  <Paragraphs>25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Constantia</vt:lpstr>
      <vt:lpstr>Times New Roman</vt:lpstr>
      <vt:lpstr>Тема Office</vt:lpstr>
      <vt:lpstr>1_Тема Office</vt:lpstr>
      <vt:lpstr>    День Города Мастеров</vt:lpstr>
      <vt:lpstr>Улица Ремесленников: </vt:lpstr>
      <vt:lpstr>Спортивные соревнования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Учитель</cp:lastModifiedBy>
  <cp:revision>23</cp:revision>
  <cp:lastPrinted>2016-03-25T12:11:22Z</cp:lastPrinted>
  <dcterms:created xsi:type="dcterms:W3CDTF">2013-02-07T15:23:56Z</dcterms:created>
  <dcterms:modified xsi:type="dcterms:W3CDTF">2016-03-25T12:11:56Z</dcterms:modified>
</cp:coreProperties>
</file>